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6D2E-46D6-4924-BBEB-8851BDCAE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AE4171-6BCF-46AD-AEE2-119F12648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DA9A6-D279-46B7-BFC3-D95F035D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8935-F1E4-4DF2-8D6B-C3DE38EB541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55E00-165B-4B6E-A699-AA4DC98D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0757D-EFCF-4E5A-BA2B-3E2361C0B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5C61-8D1E-4487-9487-861B25B8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3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D2FE-EB90-4725-9D4C-1A58A8AFA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FDB8C-FCFA-4D8F-9FCC-893306011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0DE8E-C006-42A1-B435-DBD42F31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8935-F1E4-4DF2-8D6B-C3DE38EB541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286AE-19A7-47C8-AAD8-9FDC27579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987C4-0EBF-4BA8-AEA2-D1E3C0B95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5C61-8D1E-4487-9487-861B25B8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64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81D0F0-951D-4C55-A751-1EAC95209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9D13C-D19F-4D64-BC32-7EC7435AA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EE525-436F-41CE-95F3-E704279CB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8935-F1E4-4DF2-8D6B-C3DE38EB541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E147D-9C12-4146-B803-0A6B65A8F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DE66E-351F-4BF5-9B55-8220683D7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5C61-8D1E-4487-9487-861B25B8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FA888-5BFF-428D-817B-9CE47840F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379F6-8CD1-45C9-B3C6-7FCCBC098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57131-A2C1-4403-9F89-F3D9CF66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8935-F1E4-4DF2-8D6B-C3DE38EB541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FA129-73A9-4BA5-A8AF-9206A4478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1951C-1492-43F0-8D2A-5CE30EA8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5C61-8D1E-4487-9487-861B25B8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45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3D14-63D8-409E-AF5D-A3F5BA91C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3D582-384B-438A-A8F5-A79824BB7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5AD17-5B85-4652-84FC-FC32B76D9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8935-F1E4-4DF2-8D6B-C3DE38EB541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D5425-E0F9-4896-99D8-7F38F31D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CF410-5CCA-459C-B56D-D13EE3D11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5C61-8D1E-4487-9487-861B25B8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41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77B-5890-4268-8BA1-241DED4FF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08F7B-6FE0-46BF-B471-B0C9928EE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491796-4F78-4808-BDE5-524CEF690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2ED9F-D98D-49C7-B75E-011690924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8935-F1E4-4DF2-8D6B-C3DE38EB541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23C6F-7672-42A9-8B33-6F2FEFBF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C96C7-7582-4353-8086-EA2A7AB5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5C61-8D1E-4487-9487-861B25B8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49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80DC-53F6-4428-9B9B-15755233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993DA-854B-4DE1-91C0-8F8947572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55ADF-787F-4C67-AEE3-12982121C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4D9745-D20B-4B33-B701-08B1685AE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27972E-9B97-42D6-9D5D-0C11C9AD3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2C4CC-7CFD-4314-BF6D-00BC832B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8935-F1E4-4DF2-8D6B-C3DE38EB541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1DFA7E-7389-43EF-9FB0-500DD191B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1BE15C-05A9-4488-A65B-520BC5E9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5C61-8D1E-4487-9487-861B25B8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0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1A1B5-B8A1-4F4B-B7D6-D26CA7AF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F4E202-1890-4A04-A45D-70D7CDEAE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8935-F1E4-4DF2-8D6B-C3DE38EB541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E6C0D-9BD4-45CC-B945-142C901C8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844D1-AC82-4B5B-BB9D-AFB3640B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5C61-8D1E-4487-9487-861B25B8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06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68E76-821E-4935-87C2-715EFCE6F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8935-F1E4-4DF2-8D6B-C3DE38EB541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21B615-F29B-4AB8-AD27-0349427B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CD5D4-9BFD-4A67-97D7-C2FF1392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5C61-8D1E-4487-9487-861B25B8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04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5075-1B67-42DE-A95D-58F43AA9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68D9C-789D-4E50-8D70-021B1D5D5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4C855-291C-4E87-A12B-212FC44B1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A3B2A-84F1-4355-AA0E-551B1E165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8935-F1E4-4DF2-8D6B-C3DE38EB541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9E3D2-329A-4FB8-8D1D-3D7E4E1A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25BCB-15E0-4C4E-B26F-CE4E17CC9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5C61-8D1E-4487-9487-861B25B8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41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EA9C-67EE-465F-9B95-9BB79B1AB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4AF8EA-8F11-4606-A4C8-35BAC032AB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FED52-B2BF-4813-9800-DE7659956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3A1CC-DD7E-4528-BFCF-416154FA0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8935-F1E4-4DF2-8D6B-C3DE38EB541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32184-EF08-4D86-810B-A6DD90C0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D7E41-E02A-49F1-8105-C2C7C517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5C61-8D1E-4487-9487-861B25B8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55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5E898B-C93F-4A7B-B781-E458C845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B3D35-6026-435D-AC3C-8D3A95D2B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E2AD2-43AD-4771-82D9-45936F5FE7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08935-F1E4-4DF2-8D6B-C3DE38EB541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ADBD2-8190-4AC7-8F54-345781E935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D2F04-2769-496B-87AC-D2D2C236C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C5C61-8D1E-4487-9487-861B25B8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9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1444-DDC8-4D86-94D9-5C72DBEE70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7ABD3-46DE-4415-9ED7-F8F1EDA5AE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77057-DF10-41F7-BB40-6C0D366E0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1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0736-C91F-4E6D-806F-3598032E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98725E-5A1C-4D36-BD03-AA8456328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386976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5FE9-0FA6-4B9C-BCE7-65F6165E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93F925-EBCC-4B0B-B5F0-E0418C478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97208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8ADE-F143-4186-9BF4-49DECBC0D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E9853E-8E0E-4FDD-927C-D01B255DD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06071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BFC1-1731-4AD2-BA19-A6238EEB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64C48-6BD5-4BAD-90DB-472AE3503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66902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19F2-7D35-4E7A-AEDC-E4E76D899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2C4F40-119A-45AA-B738-53B8CEE71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58313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1FEA-19E9-4B72-91E4-DB9ABFAE1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66944D-6BBC-4F21-81E7-15547F8EF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69378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E643-DEEC-4771-96CF-D672D242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87315-E60C-4978-8D14-187BEB295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918280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CDF75-512D-4499-B1B3-18680F5C7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36552F-5B7A-49DD-9814-3B6DDA34A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90870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CDD2-4EB0-4832-A525-325162E3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08CBB-52BD-4161-BC4E-5E11D518B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23455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0255-A4A9-4498-9DD3-C44B0CBB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53C7B5-BEF0-4488-8D46-478BE9588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831706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7C32-8E9A-4459-867E-8211CF11F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94A69C-89B2-471A-9E68-3A19F970D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17699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04C68-1966-42EB-BA37-336EFB4F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68EC75-3E1A-4598-894F-CAEFF7D86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68830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8E50-836D-4095-9649-B82791A77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7F87B4-5EF6-482A-9426-D8F9328A1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74300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F3900-2E9A-4E6C-8FD4-AE56393A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0D9663-1CFE-4ED9-A710-478FF316A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403902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571A-4958-4136-B6A1-87DB0DD9F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F67163-640B-4C96-916D-2B7DDE772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44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43962-0A82-4157-B218-695717CD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69A90F-D042-4E20-BDF4-333A44FBB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49160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8D9C-2904-4E78-9FB5-BCF8A2331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3EB9A1-F120-4EF4-A5C9-CA473AB53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24668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545B9-43BF-4CBA-88B6-15EB7496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840D0-B45B-4AD2-BA4C-5902A23E2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372791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FEA4-2842-4113-950B-508F3015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C99825-E491-4C37-AD57-A015AEC0E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133883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8184-10C4-475D-8696-289FC374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4B25D3-7769-4782-95CF-D5FFCEA82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11996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1049-75AE-44B2-8990-2CA41677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D4189-5722-4AE3-A778-E1B61BF30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47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96414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14C82-91AE-4A47-AD70-E7FBDE6F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27C14C-F2DD-4E30-92D4-7167E2BB7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6695" cy="6911266"/>
          </a:xfrm>
        </p:spPr>
      </p:pic>
    </p:spTree>
    <p:extLst>
      <p:ext uri="{BB962C8B-B14F-4D97-AF65-F5344CB8AC3E}">
        <p14:creationId xmlns:p14="http://schemas.microsoft.com/office/powerpoint/2010/main" val="112519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3D201-6483-4965-ADF2-FD3A1D53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F909E1-ED85-4B25-9C58-7FDA90DBD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17957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FCBD-3A06-42E3-B09F-E7865F93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807FEE-2808-45DD-92A8-69F0B758E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03184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7EC7C-B9F0-4ACB-8FBB-735B5598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DE2B3E-D325-44AD-AF8F-9959EDC7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64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67360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EC614-AD7B-44F0-B04A-0F358504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CCC330-1CD5-4C15-ADB6-621BF198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998438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 patel</dc:creator>
  <cp:lastModifiedBy>yash patel</cp:lastModifiedBy>
  <cp:revision>5</cp:revision>
  <dcterms:created xsi:type="dcterms:W3CDTF">2019-02-14T05:28:59Z</dcterms:created>
  <dcterms:modified xsi:type="dcterms:W3CDTF">2019-02-16T03:42:03Z</dcterms:modified>
</cp:coreProperties>
</file>